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12192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9" d="100"/>
          <a:sy n="49" d="100"/>
        </p:scale>
        <p:origin x="2813"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41A21886-49B4-4F63-BBED-D0D1D1255BCC}" type="datetimeFigureOut">
              <a:rPr lang="sv-SE" smtClean="0"/>
              <a:t>2022-08-03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316213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1A21886-49B4-4F63-BBED-D0D1D1255BCC}" type="datetimeFigureOut">
              <a:rPr lang="sv-SE" smtClean="0"/>
              <a:t>2022-08-03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4203324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1A21886-49B4-4F63-BBED-D0D1D1255BCC}" type="datetimeFigureOut">
              <a:rPr lang="sv-SE" smtClean="0"/>
              <a:t>2022-08-03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272066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1A21886-49B4-4F63-BBED-D0D1D1255BCC}" type="datetimeFigureOut">
              <a:rPr lang="sv-SE" smtClean="0"/>
              <a:t>2022-08-03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8811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1A21886-49B4-4F63-BBED-D0D1D1255BCC}" type="datetimeFigureOut">
              <a:rPr lang="sv-SE" smtClean="0"/>
              <a:t>2022-08-03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357692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41A21886-49B4-4F63-BBED-D0D1D1255BCC}" type="datetimeFigureOut">
              <a:rPr lang="sv-SE" smtClean="0"/>
              <a:t>2022-08-03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93014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72381" y="4453467"/>
            <a:ext cx="2901255"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3471863" y="4453467"/>
            <a:ext cx="2915543"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1A21886-49B4-4F63-BBED-D0D1D1255BCC}" type="datetimeFigureOut">
              <a:rPr lang="sv-SE" smtClean="0"/>
              <a:t>2022-08-03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77070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41A21886-49B4-4F63-BBED-D0D1D1255BCC}" type="datetimeFigureOut">
              <a:rPr lang="sv-SE" smtClean="0"/>
              <a:t>2022-08-03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360885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21886-49B4-4F63-BBED-D0D1D1255BCC}" type="datetimeFigureOut">
              <a:rPr lang="sv-SE" smtClean="0"/>
              <a:t>2022-08-03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206256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1A21886-49B4-4F63-BBED-D0D1D1255BCC}" type="datetimeFigureOut">
              <a:rPr lang="sv-SE" smtClean="0"/>
              <a:t>2022-08-03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382664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1A21886-49B4-4F63-BBED-D0D1D1255BCC}" type="datetimeFigureOut">
              <a:rPr lang="sv-SE" smtClean="0"/>
              <a:t>2022-08-03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1EA8E0E-C381-4534-B2A7-6927AFACC034}" type="slidenum">
              <a:rPr lang="sv-SE" smtClean="0"/>
              <a:t>‹#›</a:t>
            </a:fld>
            <a:endParaRPr lang="sv-SE"/>
          </a:p>
        </p:txBody>
      </p:sp>
    </p:spTree>
    <p:extLst>
      <p:ext uri="{BB962C8B-B14F-4D97-AF65-F5344CB8AC3E}">
        <p14:creationId xmlns:p14="http://schemas.microsoft.com/office/powerpoint/2010/main" val="2207151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41A21886-49B4-4F63-BBED-D0D1D1255BCC}" type="datetimeFigureOut">
              <a:rPr lang="sv-SE" smtClean="0"/>
              <a:t>2022-08-03</a:t>
            </a:fld>
            <a:endParaRPr lang="sv-SE"/>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1EA8E0E-C381-4534-B2A7-6927AFACC034}" type="slidenum">
              <a:rPr lang="sv-SE" smtClean="0"/>
              <a:t>‹#›</a:t>
            </a:fld>
            <a:endParaRPr lang="sv-SE"/>
          </a:p>
        </p:txBody>
      </p:sp>
    </p:spTree>
    <p:extLst>
      <p:ext uri="{BB962C8B-B14F-4D97-AF65-F5344CB8AC3E}">
        <p14:creationId xmlns:p14="http://schemas.microsoft.com/office/powerpoint/2010/main" val="2175086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info@kopparhogarna.se" TargetMode="External"/><Relationship Id="rId2" Type="http://schemas.openxmlformats.org/officeDocument/2006/relationships/hyperlink" Target="http://www.kopparhogarna.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375B898-0F5D-5DDF-62A7-AF0460679B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5799" y="294953"/>
            <a:ext cx="1646401" cy="1731733"/>
          </a:xfrm>
          <a:prstGeom prst="rect">
            <a:avLst/>
          </a:prstGeom>
        </p:spPr>
      </p:pic>
      <p:sp>
        <p:nvSpPr>
          <p:cNvPr id="8" name="Rektangel 7">
            <a:extLst>
              <a:ext uri="{FF2B5EF4-FFF2-40B4-BE49-F238E27FC236}">
                <a16:creationId xmlns:a16="http://schemas.microsoft.com/office/drawing/2014/main" id="{035774D3-3D5F-9622-E77D-46ED4993A4F2}"/>
              </a:ext>
            </a:extLst>
          </p:cNvPr>
          <p:cNvSpPr/>
          <p:nvPr/>
        </p:nvSpPr>
        <p:spPr>
          <a:xfrm>
            <a:off x="39574" y="2194559"/>
            <a:ext cx="6870291" cy="830997"/>
          </a:xfrm>
          <a:prstGeom prst="rect">
            <a:avLst/>
          </a:prstGeom>
          <a:noFill/>
        </p:spPr>
        <p:txBody>
          <a:bodyPr wrap="square" lIns="91440" tIns="45720" rIns="91440" bIns="45720">
            <a:spAutoFit/>
          </a:bodyPr>
          <a:lstStyle/>
          <a:p>
            <a:pPr algn="ctr"/>
            <a:r>
              <a:rPr lang="sv-SE" sz="4800" b="1" dirty="0">
                <a:ln w="0"/>
                <a:solidFill>
                  <a:schemeClr val="accent6">
                    <a:lumMod val="50000"/>
                  </a:schemeClr>
                </a:solidFill>
                <a:effectLst>
                  <a:outerShdw blurRad="38100" dist="19050" dir="2700000" algn="tl" rotWithShape="0">
                    <a:schemeClr val="dk1">
                      <a:alpha val="40000"/>
                    </a:schemeClr>
                  </a:outerShdw>
                </a:effectLst>
                <a:latin typeface="Avenir Next LT Pro Demi" panose="020B0604020202020204" pitchFamily="34" charset="0"/>
                <a:cs typeface="Cavolini" panose="020B0502040204020203" pitchFamily="66" charset="0"/>
              </a:rPr>
              <a:t>Medlemsinformation</a:t>
            </a:r>
            <a:endParaRPr lang="sv-SE" sz="4800" b="1" cap="none" spc="0" dirty="0">
              <a:ln w="0"/>
              <a:solidFill>
                <a:schemeClr val="accent6">
                  <a:lumMod val="50000"/>
                </a:schemeClr>
              </a:solidFill>
              <a:effectLst>
                <a:outerShdw blurRad="38100" dist="19050" dir="2700000" algn="tl" rotWithShape="0">
                  <a:schemeClr val="dk1">
                    <a:alpha val="40000"/>
                  </a:schemeClr>
                </a:outerShdw>
              </a:effectLst>
              <a:latin typeface="Avenir Next LT Pro Demi" panose="020B0604020202020204" pitchFamily="34" charset="0"/>
              <a:cs typeface="Cavolini" panose="020B0502040204020203" pitchFamily="66" charset="0"/>
            </a:endParaRPr>
          </a:p>
        </p:txBody>
      </p:sp>
      <p:sp>
        <p:nvSpPr>
          <p:cNvPr id="9" name="textruta 8">
            <a:extLst>
              <a:ext uri="{FF2B5EF4-FFF2-40B4-BE49-F238E27FC236}">
                <a16:creationId xmlns:a16="http://schemas.microsoft.com/office/drawing/2014/main" id="{778AC3B6-141F-445B-5DFE-891D43F81D3C}"/>
              </a:ext>
            </a:extLst>
          </p:cNvPr>
          <p:cNvSpPr txBox="1"/>
          <p:nvPr/>
        </p:nvSpPr>
        <p:spPr>
          <a:xfrm>
            <a:off x="415635" y="3352902"/>
            <a:ext cx="6118168" cy="9510296"/>
          </a:xfrm>
          <a:prstGeom prst="rect">
            <a:avLst/>
          </a:prstGeom>
          <a:noFill/>
        </p:spPr>
        <p:txBody>
          <a:bodyPr wrap="square" rtlCol="0">
            <a:spAutoFit/>
          </a:bodyPr>
          <a:lstStyle/>
          <a:p>
            <a:r>
              <a:rPr lang="sv-SE" b="1" dirty="0"/>
              <a:t>Fredagen 29 juli </a:t>
            </a:r>
            <a:r>
              <a:rPr lang="sv-SE" dirty="0"/>
              <a:t>hade vi kvartersträff och grillning för alla medlemmar i A-F. Det var många som kom. Jättetrevligt!</a:t>
            </a:r>
          </a:p>
          <a:p>
            <a:endParaRPr lang="sv-SE" dirty="0"/>
          </a:p>
          <a:p>
            <a:r>
              <a:rPr lang="sv-SE" dirty="0"/>
              <a:t>Nästa kvartersträff hålls för medlemmar i G-K Fredag 19 augusti klockan 18:00 på gräsmattan längst ner i G. </a:t>
            </a:r>
          </a:p>
          <a:p>
            <a:endParaRPr lang="sv-SE" dirty="0"/>
          </a:p>
          <a:p>
            <a:r>
              <a:rPr lang="sv-SE" b="1" dirty="0"/>
              <a:t>Styrelsemöte</a:t>
            </a:r>
            <a:r>
              <a:rPr lang="sv-SE" dirty="0"/>
              <a:t> Styrelsen sammanträdde 31 juli.</a:t>
            </a:r>
          </a:p>
          <a:p>
            <a:endParaRPr lang="sv-SE" dirty="0"/>
          </a:p>
          <a:p>
            <a:r>
              <a:rPr lang="sv-SE" b="1" dirty="0"/>
              <a:t>Antal överlåtelser/försäljningar </a:t>
            </a:r>
            <a:r>
              <a:rPr lang="sv-SE" dirty="0"/>
              <a:t>7</a:t>
            </a:r>
            <a:r>
              <a:rPr lang="sv-SE" b="1" dirty="0"/>
              <a:t> </a:t>
            </a:r>
            <a:r>
              <a:rPr lang="sv-SE" dirty="0"/>
              <a:t>stycken</a:t>
            </a:r>
          </a:p>
          <a:p>
            <a:endParaRPr lang="sv-SE" dirty="0"/>
          </a:p>
          <a:p>
            <a:r>
              <a:rPr lang="sv-SE" b="1" dirty="0"/>
              <a:t>Miljöstationerna </a:t>
            </a:r>
            <a:r>
              <a:rPr lang="sv-SE" dirty="0"/>
              <a:t>Fortsatt problem med osorterat skräp. Många ställer säckar utanför som fåglarna sliter sönder och sprider ut. Sopor ska kastas i vanliga soppåsar och inte säckar. Det är endast hushållssopor som får kastas. </a:t>
            </a:r>
          </a:p>
          <a:p>
            <a:endParaRPr lang="sv-SE" dirty="0"/>
          </a:p>
          <a:p>
            <a:r>
              <a:rPr lang="sv-SE" b="1" dirty="0"/>
              <a:t>Trädgårdsavfall Juni </a:t>
            </a:r>
            <a:r>
              <a:rPr lang="sv-SE" dirty="0"/>
              <a:t>16 614 (17 ton)</a:t>
            </a:r>
          </a:p>
          <a:p>
            <a:r>
              <a:rPr lang="sv-SE" dirty="0"/>
              <a:t>Alla risfickor blev tömda 1 gång i juli förutom risfickan i C som blev tömd 2 gånger.</a:t>
            </a:r>
          </a:p>
          <a:p>
            <a:endParaRPr lang="sv-SE" dirty="0"/>
          </a:p>
          <a:p>
            <a:r>
              <a:rPr lang="sv-SE" b="1" dirty="0"/>
              <a:t>Frukt/grönsaker </a:t>
            </a:r>
            <a:r>
              <a:rPr lang="sv-SE" dirty="0"/>
              <a:t>Vi har ett stort problem med råttor i området och det är därför viktigt att ni samlar frukt från marken och kastar. Samla i soppåsar och kasta i containern. Det är </a:t>
            </a:r>
            <a:r>
              <a:rPr lang="sv-SE" dirty="0">
                <a:solidFill>
                  <a:srgbClr val="FF0000"/>
                </a:solidFill>
              </a:rPr>
              <a:t>INTE</a:t>
            </a:r>
            <a:r>
              <a:rPr lang="sv-SE" dirty="0"/>
              <a:t> tillåtet att kasta i frukt/grönsaker i risfickan. </a:t>
            </a:r>
          </a:p>
          <a:p>
            <a:endParaRPr lang="sv-SE" dirty="0"/>
          </a:p>
          <a:p>
            <a:r>
              <a:rPr lang="sv-SE" b="1" dirty="0"/>
              <a:t>Kommunens lotter </a:t>
            </a:r>
            <a:r>
              <a:rPr lang="sv-SE" dirty="0"/>
              <a:t>Ni som är grannar till tomma lotter ansvarar för att sköta dessa 1 meter från ert staket. Detta står skrivet i arrendeavtalet. Det innebär att ni måste klippa/trimma utanför vid behov. Detta gäller även er som har en tom lott bakom er. </a:t>
            </a:r>
          </a:p>
          <a:p>
            <a:endParaRPr lang="sv-SE" dirty="0"/>
          </a:p>
          <a:p>
            <a:endParaRPr lang="sv-SE" dirty="0"/>
          </a:p>
          <a:p>
            <a:r>
              <a:rPr lang="sv-SE" i="1" dirty="0"/>
              <a:t>                                                                   Vänd för mer information </a:t>
            </a:r>
          </a:p>
          <a:p>
            <a:endParaRPr lang="sv-SE" dirty="0"/>
          </a:p>
          <a:p>
            <a:endParaRPr lang="sv-SE" b="1" dirty="0"/>
          </a:p>
          <a:p>
            <a:endParaRPr lang="sv-SE" dirty="0"/>
          </a:p>
        </p:txBody>
      </p:sp>
    </p:spTree>
    <p:extLst>
      <p:ext uri="{BB962C8B-B14F-4D97-AF65-F5344CB8AC3E}">
        <p14:creationId xmlns:p14="http://schemas.microsoft.com/office/powerpoint/2010/main" val="78346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3205D0F-1EB3-3BFE-8D50-236CFEB9E15B}"/>
              </a:ext>
            </a:extLst>
          </p:cNvPr>
          <p:cNvSpPr>
            <a:spLocks noGrp="1"/>
          </p:cNvSpPr>
          <p:nvPr>
            <p:ph idx="1"/>
          </p:nvPr>
        </p:nvSpPr>
        <p:spPr>
          <a:xfrm>
            <a:off x="471487" y="628480"/>
            <a:ext cx="5915025" cy="7735712"/>
          </a:xfrm>
        </p:spPr>
        <p:txBody>
          <a:bodyPr>
            <a:noAutofit/>
          </a:bodyPr>
          <a:lstStyle/>
          <a:p>
            <a:pPr marL="0" indent="0">
              <a:buNone/>
            </a:pPr>
            <a:r>
              <a:rPr lang="sv-SE" sz="2000" b="1" dirty="0"/>
              <a:t>Störande grannar </a:t>
            </a:r>
            <a:r>
              <a:rPr lang="sv-SE" sz="2000" dirty="0"/>
              <a:t>Vi får in många klagomål på störande grannar. Det är viktigt att era grannar ska kunna sitta och prata med varandra och sina gäster utan att störas. Musik ska spelas på lagom volym och får inte spelas längre än 22:00 på vardagar och 24:00 på helger. Vi alla måste respektera varandra. Att störa grannar bryter mot ordningsreglerna. Vid upprepade störningar skickar styrelsen en varning om uteslutande. </a:t>
            </a:r>
          </a:p>
          <a:p>
            <a:pPr marL="0" indent="0">
              <a:buNone/>
            </a:pPr>
            <a:endParaRPr lang="sv-SE" sz="2000" dirty="0"/>
          </a:p>
          <a:p>
            <a:pPr marL="0" indent="0">
              <a:buNone/>
            </a:pPr>
            <a:r>
              <a:rPr lang="sv-SE" sz="2000" b="1" dirty="0"/>
              <a:t>Parkering </a:t>
            </a:r>
            <a:r>
              <a:rPr lang="sv-SE" sz="2000" dirty="0"/>
              <a:t>Bilar ska parkeras på höger sida i nordgående riktning så nära staketet som möjligt. Det är </a:t>
            </a:r>
            <a:r>
              <a:rPr lang="sv-SE" sz="2000" dirty="0">
                <a:solidFill>
                  <a:srgbClr val="FF0000"/>
                </a:solidFill>
              </a:rPr>
              <a:t>INTE</a:t>
            </a:r>
            <a:r>
              <a:rPr lang="sv-SE" sz="2000" dirty="0"/>
              <a:t> tillåtet att parkera på gräsmattor eller framför gräsmattor. </a:t>
            </a:r>
          </a:p>
          <a:p>
            <a:pPr marL="0" indent="0">
              <a:buNone/>
            </a:pPr>
            <a:endParaRPr lang="sv-SE" sz="2000" dirty="0"/>
          </a:p>
          <a:p>
            <a:pPr marL="0" indent="0">
              <a:buNone/>
            </a:pPr>
            <a:r>
              <a:rPr lang="sv-SE" sz="2000" dirty="0"/>
              <a:t>Inom väldigt snar framtid kommer Securitas börja köra i området på uppdrag av Landskrona stad. De som står felparkerade eller inte flyttar bilen inom 48 timmar kommer att få böter. </a:t>
            </a:r>
          </a:p>
          <a:p>
            <a:pPr marL="0" indent="0">
              <a:buNone/>
            </a:pPr>
            <a:endParaRPr lang="sv-SE" sz="2000" dirty="0"/>
          </a:p>
          <a:p>
            <a:pPr marL="0" indent="0">
              <a:buNone/>
            </a:pPr>
            <a:r>
              <a:rPr lang="sv-SE" sz="2000" b="1" dirty="0"/>
              <a:t>Byggnader och staket </a:t>
            </a:r>
            <a:r>
              <a:rPr lang="sv-SE" sz="2000" dirty="0"/>
              <a:t>Nu när det fortfarande är sommartider ber vi er att se över era stugor och staket. Både byggnader och staket ska hållas i ett vårdat skick. Staket ska vara enhetliga.</a:t>
            </a:r>
          </a:p>
          <a:p>
            <a:pPr marL="0" indent="0">
              <a:buNone/>
            </a:pPr>
            <a:endParaRPr lang="sv-SE" sz="2000" dirty="0"/>
          </a:p>
          <a:p>
            <a:pPr marL="0" indent="0">
              <a:buNone/>
            </a:pPr>
            <a:r>
              <a:rPr lang="sv-SE" sz="2000" b="1" dirty="0"/>
              <a:t>Tillsyn </a:t>
            </a:r>
            <a:r>
              <a:rPr lang="sv-SE" sz="2000" dirty="0"/>
              <a:t>Styrelsen utför regelbunden tillsyn i området och skickar varningar löpande. Det är därför viktigt att alltid hålla kolonilotten i vårdat skick. Om man blir tillskriven är ni välkomna att maila oss eller besöka kontoret under öppettid. Ta med er brevet. </a:t>
            </a:r>
          </a:p>
          <a:p>
            <a:pPr marL="0" indent="0">
              <a:buNone/>
            </a:pPr>
            <a:r>
              <a:rPr lang="sv-SE" sz="2000" dirty="0"/>
              <a:t>Ni hittar alla regler på hemsidan!</a:t>
            </a:r>
          </a:p>
          <a:p>
            <a:pPr marL="0" indent="0">
              <a:buNone/>
            </a:pPr>
            <a:endParaRPr lang="sv-SE" sz="2000" dirty="0"/>
          </a:p>
          <a:p>
            <a:pPr marL="0" indent="0">
              <a:buNone/>
            </a:pPr>
            <a:r>
              <a:rPr lang="sv-SE" sz="2000" dirty="0"/>
              <a:t>Öppettider på kontoret: Söndagar 13:00-15:00</a:t>
            </a:r>
          </a:p>
          <a:p>
            <a:pPr marL="0" indent="0">
              <a:buNone/>
            </a:pPr>
            <a:r>
              <a:rPr lang="sv-SE" sz="2000" dirty="0"/>
              <a:t>Hemsida: </a:t>
            </a:r>
            <a:r>
              <a:rPr lang="sv-SE" sz="2000" dirty="0">
                <a:hlinkClick r:id="rId2"/>
              </a:rPr>
              <a:t>www.kopparhogarna.se</a:t>
            </a:r>
            <a:endParaRPr lang="sv-SE" sz="2000" dirty="0"/>
          </a:p>
          <a:p>
            <a:pPr marL="0" indent="0">
              <a:buNone/>
            </a:pPr>
            <a:r>
              <a:rPr lang="sv-SE" sz="2000" dirty="0">
                <a:hlinkClick r:id="rId3"/>
              </a:rPr>
              <a:t>info@kopparhogarna.se</a:t>
            </a:r>
            <a:r>
              <a:rPr lang="sv-SE" sz="2000" dirty="0"/>
              <a:t> </a:t>
            </a:r>
            <a:endParaRPr lang="sv-SE" sz="2200" dirty="0"/>
          </a:p>
          <a:p>
            <a:pPr marL="0" indent="0">
              <a:buNone/>
            </a:pPr>
            <a:endParaRPr lang="sv-SE" sz="2200" b="1" dirty="0"/>
          </a:p>
        </p:txBody>
      </p:sp>
    </p:spTree>
    <p:extLst>
      <p:ext uri="{BB962C8B-B14F-4D97-AF65-F5344CB8AC3E}">
        <p14:creationId xmlns:p14="http://schemas.microsoft.com/office/powerpoint/2010/main" val="741257975"/>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6566</TotalTime>
  <Words>459</Words>
  <Application>Microsoft Office PowerPoint</Application>
  <PresentationFormat>Bredbild</PresentationFormat>
  <Paragraphs>35</Paragraphs>
  <Slides>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vt:i4>
      </vt:variant>
    </vt:vector>
  </HeadingPairs>
  <TitlesOfParts>
    <vt:vector size="7" baseType="lpstr">
      <vt:lpstr>Arial</vt:lpstr>
      <vt:lpstr>Avenir Next LT Pro Demi</vt:lpstr>
      <vt:lpstr>Calibri</vt:lpstr>
      <vt:lpstr>Calibri Light</vt:lpstr>
      <vt:lpstr>Office-tema</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Maja Andersson</dc:creator>
  <cp:lastModifiedBy>Maja Andersson</cp:lastModifiedBy>
  <cp:revision>3</cp:revision>
  <cp:lastPrinted>2022-08-03T09:02:54Z</cp:lastPrinted>
  <dcterms:created xsi:type="dcterms:W3CDTF">2022-06-27T17:37:19Z</dcterms:created>
  <dcterms:modified xsi:type="dcterms:W3CDTF">2022-08-07T20:40:51Z</dcterms:modified>
</cp:coreProperties>
</file>